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60" r:id="rId6"/>
    <p:sldId id="259" r:id="rId7"/>
    <p:sldId id="261" r:id="rId8"/>
    <p:sldId id="262" r:id="rId9"/>
    <p:sldId id="263" r:id="rId10"/>
    <p:sldId id="264" r:id="rId11"/>
  </p:sldIdLst>
  <p:sldSz cx="9144000" cy="5143500" type="screen16x9"/>
  <p:notesSz cx="6858000" cy="9144000"/>
  <p:embeddedFontLst>
    <p:embeddedFont>
      <p:font typeface="Bookman Old Style" panose="02050604050505020204" pitchFamily="18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Helvetica Neue Light" panose="020B0604020202020204" charset="0"/>
      <p:regular r:id="rId25"/>
      <p:bold r:id="rId26"/>
      <p:italic r:id="rId27"/>
      <p:boldItalic r:id="rId28"/>
    </p:embeddedFont>
    <p:embeddedFont>
      <p:font typeface="Libre Franklin" pitchFamily="2" charset="0"/>
      <p:regular r:id="rId29"/>
      <p:bold r:id="rId30"/>
      <p:italic r:id="rId31"/>
      <p:boldItalic r:id="rId32"/>
    </p:embeddedFont>
    <p:embeddedFont>
      <p:font typeface="Montserrat" panose="00000500000000000000" pitchFamily="2" charset="0"/>
      <p:regular r:id="rId33"/>
      <p:bold r:id="rId34"/>
      <p:italic r:id="rId35"/>
      <p:bold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902">
          <p15:clr>
            <a:srgbClr val="9AA0A6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F35A172-6287-A4A7-1CCB-D7A4896E7216}" name="Mathieu Jomain" initials="MJ" userId="9c6b9b3196bf814c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C99FE-208E-40AB-A3F1-3A8B8EA7D879}" v="66" dt="2022-07-05T10:39:01.6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19" autoAdjust="0"/>
  </p:normalViewPr>
  <p:slideViewPr>
    <p:cSldViewPr snapToGrid="0">
      <p:cViewPr varScale="1">
        <p:scale>
          <a:sx n="90" d="100"/>
          <a:sy n="90" d="100"/>
        </p:scale>
        <p:origin x="1162" y="58"/>
      </p:cViewPr>
      <p:guideLst>
        <p:guide orient="horz" pos="1620"/>
        <p:guide pos="2880"/>
        <p:guide orient="horz" pos="9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9" Type="http://schemas.openxmlformats.org/officeDocument/2006/relationships/font" Target="fonts/font27.fntdata"/><Relationship Id="rId21" Type="http://schemas.openxmlformats.org/officeDocument/2006/relationships/font" Target="fonts/font9.fntdata"/><Relationship Id="rId34" Type="http://schemas.openxmlformats.org/officeDocument/2006/relationships/font" Target="fonts/font22.fntdata"/><Relationship Id="rId42" Type="http://schemas.openxmlformats.org/officeDocument/2006/relationships/font" Target="fonts/font30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9" Type="http://schemas.openxmlformats.org/officeDocument/2006/relationships/font" Target="fonts/font17.fntdata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font" Target="fonts/font25.fntdata"/><Relationship Id="rId40" Type="http://schemas.openxmlformats.org/officeDocument/2006/relationships/font" Target="fonts/font2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font" Target="fonts/font24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font" Target="fonts/font23.fntdata"/><Relationship Id="rId43" Type="http://schemas.openxmlformats.org/officeDocument/2006/relationships/font" Target="fonts/font3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font" Target="fonts/font21.fntdata"/><Relationship Id="rId38" Type="http://schemas.openxmlformats.org/officeDocument/2006/relationships/font" Target="fonts/font26.fntdata"/><Relationship Id="rId46" Type="http://schemas.openxmlformats.org/officeDocument/2006/relationships/viewProps" Target="viewProps.xml"/><Relationship Id="rId20" Type="http://schemas.openxmlformats.org/officeDocument/2006/relationships/font" Target="fonts/font8.fntdata"/><Relationship Id="rId41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eu Jomain" userId="9c6b9b3196bf814c" providerId="LiveId" clId="{A07C99FE-208E-40AB-A3F1-3A8B8EA7D879}"/>
    <pc:docChg chg="undo redo custSel addSld delSld modSld sldOrd">
      <pc:chgData name="Mathieu Jomain" userId="9c6b9b3196bf814c" providerId="LiveId" clId="{A07C99FE-208E-40AB-A3F1-3A8B8EA7D879}" dt="2022-07-06T13:15:48.632" v="5549" actId="404"/>
      <pc:docMkLst>
        <pc:docMk/>
      </pc:docMkLst>
      <pc:sldChg chg="modSp mod">
        <pc:chgData name="Mathieu Jomain" userId="9c6b9b3196bf814c" providerId="LiveId" clId="{A07C99FE-208E-40AB-A3F1-3A8B8EA7D879}" dt="2022-07-06T11:01:24.198" v="5410" actId="1076"/>
        <pc:sldMkLst>
          <pc:docMk/>
          <pc:sldMk cId="0" sldId="256"/>
        </pc:sldMkLst>
        <pc:spChg chg="mod">
          <ac:chgData name="Mathieu Jomain" userId="9c6b9b3196bf814c" providerId="LiveId" clId="{A07C99FE-208E-40AB-A3F1-3A8B8EA7D879}" dt="2022-07-04T08:46:18.367" v="147" actId="20577"/>
          <ac:spMkLst>
            <pc:docMk/>
            <pc:sldMk cId="0" sldId="256"/>
            <ac:spMk id="89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1:01:24.198" v="5410" actId="1076"/>
          <ac:spMkLst>
            <pc:docMk/>
            <pc:sldMk cId="0" sldId="256"/>
            <ac:spMk id="90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5:58.324" v="138" actId="20577"/>
          <ac:spMkLst>
            <pc:docMk/>
            <pc:sldMk cId="0" sldId="256"/>
            <ac:spMk id="91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46:50.897" v="154" actId="20577"/>
          <ac:spMkLst>
            <pc:docMk/>
            <pc:sldMk cId="0" sldId="256"/>
            <ac:spMk id="92" creationId="{00000000-0000-0000-0000-000000000000}"/>
          </ac:spMkLst>
        </pc:spChg>
      </pc:sldChg>
      <pc:sldChg chg="addSp delSp modSp mod addCm modCm modNotesTx">
        <pc:chgData name="Mathieu Jomain" userId="9c6b9b3196bf814c" providerId="LiveId" clId="{A07C99FE-208E-40AB-A3F1-3A8B8EA7D879}" dt="2022-07-05T10:47:02.213" v="2928" actId="20577"/>
        <pc:sldMkLst>
          <pc:docMk/>
          <pc:sldMk cId="0" sldId="257"/>
        </pc:sldMkLst>
        <pc:spChg chg="add del mod">
          <ac:chgData name="Mathieu Jomain" userId="9c6b9b3196bf814c" providerId="LiveId" clId="{A07C99FE-208E-40AB-A3F1-3A8B8EA7D879}" dt="2022-07-05T10:16:54.543" v="2373" actId="478"/>
          <ac:spMkLst>
            <pc:docMk/>
            <pc:sldMk cId="0" sldId="257"/>
            <ac:spMk id="2" creationId="{84A59651-1E72-F9A3-D7F8-328F610AA95B}"/>
          </ac:spMkLst>
        </pc:spChg>
        <pc:spChg chg="mod">
          <ac:chgData name="Mathieu Jomain" userId="9c6b9b3196bf814c" providerId="LiveId" clId="{A07C99FE-208E-40AB-A3F1-3A8B8EA7D879}" dt="2022-07-05T10:40:00.314" v="2725" actId="20577"/>
          <ac:spMkLst>
            <pc:docMk/>
            <pc:sldMk cId="0" sldId="257"/>
            <ac:spMk id="98" creationId="{00000000-0000-0000-0000-000000000000}"/>
          </ac:spMkLst>
        </pc:spChg>
        <pc:picChg chg="del">
          <ac:chgData name="Mathieu Jomain" userId="9c6b9b3196bf814c" providerId="LiveId" clId="{A07C99FE-208E-40AB-A3F1-3A8B8EA7D879}" dt="2022-07-05T10:31:30.522" v="2612" actId="478"/>
          <ac:picMkLst>
            <pc:docMk/>
            <pc:sldMk cId="0" sldId="257"/>
            <ac:picMk id="97" creationId="{00000000-0000-0000-0000-000000000000}"/>
          </ac:picMkLst>
        </pc:picChg>
        <pc:picChg chg="add del mod">
          <ac:chgData name="Mathieu Jomain" userId="9c6b9b3196bf814c" providerId="LiveId" clId="{A07C99FE-208E-40AB-A3F1-3A8B8EA7D879}" dt="2022-07-05T10:32:53.418" v="2624" actId="478"/>
          <ac:picMkLst>
            <pc:docMk/>
            <pc:sldMk cId="0" sldId="257"/>
            <ac:picMk id="1026" creationId="{A7C242CC-8277-84B4-01B7-C9D331570F9D}"/>
          </ac:picMkLst>
        </pc:picChg>
        <pc:picChg chg="add mod">
          <ac:chgData name="Mathieu Jomain" userId="9c6b9b3196bf814c" providerId="LiveId" clId="{A07C99FE-208E-40AB-A3F1-3A8B8EA7D879}" dt="2022-07-05T10:34:22.063" v="2643" actId="14100"/>
          <ac:picMkLst>
            <pc:docMk/>
            <pc:sldMk cId="0" sldId="257"/>
            <ac:picMk id="1028" creationId="{17BBA8A1-6712-8A6C-7ADF-444A04E41F52}"/>
          </ac:picMkLst>
        </pc:picChg>
      </pc:sldChg>
      <pc:sldChg chg="addSp delSp modSp mod">
        <pc:chgData name="Mathieu Jomain" userId="9c6b9b3196bf814c" providerId="LiveId" clId="{A07C99FE-208E-40AB-A3F1-3A8B8EA7D879}" dt="2022-07-06T10:43:50.844" v="3803" actId="1076"/>
        <pc:sldMkLst>
          <pc:docMk/>
          <pc:sldMk cId="0" sldId="258"/>
        </pc:sldMkLst>
        <pc:spChg chg="mod">
          <ac:chgData name="Mathieu Jomain" userId="9c6b9b3196bf814c" providerId="LiveId" clId="{A07C99FE-208E-40AB-A3F1-3A8B8EA7D879}" dt="2022-07-05T08:01:15.363" v="1237" actId="20577"/>
          <ac:spMkLst>
            <pc:docMk/>
            <pc:sldMk cId="0" sldId="258"/>
            <ac:spMk id="104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37.077" v="698" actId="478"/>
          <ac:spMkLst>
            <pc:docMk/>
            <pc:sldMk cId="0" sldId="258"/>
            <ac:spMk id="106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6T10:43:50.844" v="3803" actId="1076"/>
          <ac:picMkLst>
            <pc:docMk/>
            <pc:sldMk cId="0" sldId="258"/>
            <ac:picMk id="3" creationId="{AD5E9C1A-8F77-A6B7-1DE4-16BE4F822C1F}"/>
          </ac:picMkLst>
        </pc:picChg>
        <pc:picChg chg="add del mod">
          <ac:chgData name="Mathieu Jomain" userId="9c6b9b3196bf814c" providerId="LiveId" clId="{A07C99FE-208E-40AB-A3F1-3A8B8EA7D879}" dt="2022-07-05T10:38:26.171" v="2651" actId="478"/>
          <ac:picMkLst>
            <pc:docMk/>
            <pc:sldMk cId="0" sldId="258"/>
            <ac:picMk id="3" creationId="{F5A1D4DD-A3FB-A823-F4EC-658B0EDCFF0C}"/>
          </ac:picMkLst>
        </pc:picChg>
      </pc:sldChg>
      <pc:sldChg chg="addSp delSp modSp mod modNotesTx">
        <pc:chgData name="Mathieu Jomain" userId="9c6b9b3196bf814c" providerId="LiveId" clId="{A07C99FE-208E-40AB-A3F1-3A8B8EA7D879}" dt="2022-07-05T08:50:48.261" v="1963" actId="20577"/>
        <pc:sldMkLst>
          <pc:docMk/>
          <pc:sldMk cId="0" sldId="259"/>
        </pc:sldMkLst>
        <pc:spChg chg="add mod">
          <ac:chgData name="Mathieu Jomain" userId="9c6b9b3196bf814c" providerId="LiveId" clId="{A07C99FE-208E-40AB-A3F1-3A8B8EA7D879}" dt="2022-07-05T08:46:47.654" v="1898" actId="1076"/>
          <ac:spMkLst>
            <pc:docMk/>
            <pc:sldMk cId="0" sldId="259"/>
            <ac:spMk id="6" creationId="{AF33B1DB-D0AF-7FF8-232B-147CFA30E9F4}"/>
          </ac:spMkLst>
        </pc:spChg>
        <pc:spChg chg="add mod">
          <ac:chgData name="Mathieu Jomain" userId="9c6b9b3196bf814c" providerId="LiveId" clId="{A07C99FE-208E-40AB-A3F1-3A8B8EA7D879}" dt="2022-07-05T08:46:55.216" v="1900" actId="1076"/>
          <ac:spMkLst>
            <pc:docMk/>
            <pc:sldMk cId="0" sldId="259"/>
            <ac:spMk id="9" creationId="{7C3ACBB1-C501-ACFE-0DB5-FA8C51AA85A3}"/>
          </ac:spMkLst>
        </pc:spChg>
        <pc:spChg chg="add mod">
          <ac:chgData name="Mathieu Jomain" userId="9c6b9b3196bf814c" providerId="LiveId" clId="{A07C99FE-208E-40AB-A3F1-3A8B8EA7D879}" dt="2022-07-05T08:48:45.883" v="1919" actId="1076"/>
          <ac:spMkLst>
            <pc:docMk/>
            <pc:sldMk cId="0" sldId="259"/>
            <ac:spMk id="12" creationId="{C85376A4-7E61-5C8D-D8A9-AB9F7B1B1E83}"/>
          </ac:spMkLst>
        </pc:spChg>
        <pc:spChg chg="del">
          <ac:chgData name="Mathieu Jomain" userId="9c6b9b3196bf814c" providerId="LiveId" clId="{A07C99FE-208E-40AB-A3F1-3A8B8EA7D879}" dt="2022-07-05T08:41:52.206" v="1604" actId="478"/>
          <ac:spMkLst>
            <pc:docMk/>
            <pc:sldMk cId="0" sldId="259"/>
            <ac:spMk id="111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08:46:41.952" v="1897" actId="1076"/>
          <ac:picMkLst>
            <pc:docMk/>
            <pc:sldMk cId="0" sldId="259"/>
            <ac:picMk id="3" creationId="{A37EBEDC-DC76-57FB-DCE4-1533683B7E3F}"/>
          </ac:picMkLst>
        </pc:picChg>
        <pc:picChg chg="add mod">
          <ac:chgData name="Mathieu Jomain" userId="9c6b9b3196bf814c" providerId="LiveId" clId="{A07C99FE-208E-40AB-A3F1-3A8B8EA7D879}" dt="2022-07-05T08:46:51.447" v="1899" actId="1076"/>
          <ac:picMkLst>
            <pc:docMk/>
            <pc:sldMk cId="0" sldId="259"/>
            <ac:picMk id="5" creationId="{51D0DCEB-F47F-5DB2-7941-07F4C4EF22A8}"/>
          </ac:picMkLst>
        </pc:picChg>
        <pc:picChg chg="add mod">
          <ac:chgData name="Mathieu Jomain" userId="9c6b9b3196bf814c" providerId="LiveId" clId="{A07C99FE-208E-40AB-A3F1-3A8B8EA7D879}" dt="2022-07-05T08:47:34.667" v="1907" actId="1076"/>
          <ac:picMkLst>
            <pc:docMk/>
            <pc:sldMk cId="0" sldId="259"/>
            <ac:picMk id="8" creationId="{6AA82B07-FA47-C17F-2BFE-F5D091BD233B}"/>
          </ac:picMkLst>
        </pc:picChg>
      </pc:sldChg>
      <pc:sldChg chg="addSp delSp modSp mod ord modNotes modNotesTx">
        <pc:chgData name="Mathieu Jomain" userId="9c6b9b3196bf814c" providerId="LiveId" clId="{A07C99FE-208E-40AB-A3F1-3A8B8EA7D879}" dt="2022-07-06T09:47:26.275" v="3029" actId="14100"/>
        <pc:sldMkLst>
          <pc:docMk/>
          <pc:sldMk cId="0" sldId="260"/>
        </pc:sldMkLst>
        <pc:spChg chg="add mod">
          <ac:chgData name="Mathieu Jomain" userId="9c6b9b3196bf814c" providerId="LiveId" clId="{A07C99FE-208E-40AB-A3F1-3A8B8EA7D879}" dt="2022-07-05T08:37:04.394" v="1487" actId="1076"/>
          <ac:spMkLst>
            <pc:docMk/>
            <pc:sldMk cId="0" sldId="260"/>
            <ac:spMk id="6" creationId="{348A0F18-8B5D-95E8-A767-CFAE840328F6}"/>
          </ac:spMkLst>
        </pc:spChg>
        <pc:spChg chg="add del mod">
          <ac:chgData name="Mathieu Jomain" userId="9c6b9b3196bf814c" providerId="LiveId" clId="{A07C99FE-208E-40AB-A3F1-3A8B8EA7D879}" dt="2022-07-05T08:35:45.092" v="1424"/>
          <ac:spMkLst>
            <pc:docMk/>
            <pc:sldMk cId="0" sldId="260"/>
            <ac:spMk id="13" creationId="{56AC55C5-77A9-807C-5293-D4FA6E5BC41C}"/>
          </ac:spMkLst>
        </pc:spChg>
        <pc:spChg chg="add mod">
          <ac:chgData name="Mathieu Jomain" userId="9c6b9b3196bf814c" providerId="LiveId" clId="{A07C99FE-208E-40AB-A3F1-3A8B8EA7D879}" dt="2022-07-05T08:36:48.156" v="1486" actId="1076"/>
          <ac:spMkLst>
            <pc:docMk/>
            <pc:sldMk cId="0" sldId="260"/>
            <ac:spMk id="16" creationId="{128CCC7F-C602-7E78-440C-A26124691B2F}"/>
          </ac:spMkLst>
        </pc:spChg>
        <pc:spChg chg="del mod">
          <ac:chgData name="Mathieu Jomain" userId="9c6b9b3196bf814c" providerId="LiveId" clId="{A07C99FE-208E-40AB-A3F1-3A8B8EA7D879}" dt="2022-07-05T08:31:04.808" v="1364" actId="478"/>
          <ac:spMkLst>
            <pc:docMk/>
            <pc:sldMk cId="0" sldId="260"/>
            <ac:spMk id="117" creationId="{00000000-0000-0000-0000-000000000000}"/>
          </ac:spMkLst>
        </pc:spChg>
        <pc:picChg chg="add mod modCrop">
          <ac:chgData name="Mathieu Jomain" userId="9c6b9b3196bf814c" providerId="LiveId" clId="{A07C99FE-208E-40AB-A3F1-3A8B8EA7D879}" dt="2022-07-05T08:37:04.394" v="1487" actId="1076"/>
          <ac:picMkLst>
            <pc:docMk/>
            <pc:sldMk cId="0" sldId="260"/>
            <ac:picMk id="3" creationId="{1F8F7016-DD50-BE42-18D0-57BA46F47F62}"/>
          </ac:picMkLst>
        </pc:picChg>
        <pc:picChg chg="add mod">
          <ac:chgData name="Mathieu Jomain" userId="9c6b9b3196bf814c" providerId="LiveId" clId="{A07C99FE-208E-40AB-A3F1-3A8B8EA7D879}" dt="2022-07-06T09:47:26.275" v="3029" actId="14100"/>
          <ac:picMkLst>
            <pc:docMk/>
            <pc:sldMk cId="0" sldId="260"/>
            <ac:picMk id="4" creationId="{73318588-BDE6-0C45-6F9C-0C568DEE2FF2}"/>
          </ac:picMkLst>
        </pc:picChg>
        <pc:picChg chg="add del mod modCrop">
          <ac:chgData name="Mathieu Jomain" userId="9c6b9b3196bf814c" providerId="LiveId" clId="{A07C99FE-208E-40AB-A3F1-3A8B8EA7D879}" dt="2022-07-06T09:47:18.547" v="3027" actId="478"/>
          <ac:picMkLst>
            <pc:docMk/>
            <pc:sldMk cId="0" sldId="260"/>
            <ac:picMk id="5" creationId="{801D43C1-8F2A-25E7-062C-A2EC03B93A26}"/>
          </ac:picMkLst>
        </pc:picChg>
        <pc:picChg chg="add del mod">
          <ac:chgData name="Mathieu Jomain" userId="9c6b9b3196bf814c" providerId="LiveId" clId="{A07C99FE-208E-40AB-A3F1-3A8B8EA7D879}" dt="2022-07-05T08:35:58.620" v="1425" actId="478"/>
          <ac:picMkLst>
            <pc:docMk/>
            <pc:sldMk cId="0" sldId="260"/>
            <ac:picMk id="10" creationId="{FB00764A-4D08-1ADA-D214-A7754AE2377D}"/>
          </ac:picMkLst>
        </pc:picChg>
        <pc:picChg chg="add mod">
          <ac:chgData name="Mathieu Jomain" userId="9c6b9b3196bf814c" providerId="LiveId" clId="{A07C99FE-208E-40AB-A3F1-3A8B8EA7D879}" dt="2022-07-05T08:36:13.001" v="1432" actId="1076"/>
          <ac:picMkLst>
            <pc:docMk/>
            <pc:sldMk cId="0" sldId="260"/>
            <ac:picMk id="12" creationId="{2334BE58-AF87-2B49-8582-4EB3EC710B19}"/>
          </ac:picMkLst>
        </pc:picChg>
        <pc:cxnChg chg="add mod">
          <ac:chgData name="Mathieu Jomain" userId="9c6b9b3196bf814c" providerId="LiveId" clId="{A07C99FE-208E-40AB-A3F1-3A8B8EA7D879}" dt="2022-07-05T08:37:04.394" v="1487" actId="1076"/>
          <ac:cxnSpMkLst>
            <pc:docMk/>
            <pc:sldMk cId="0" sldId="260"/>
            <ac:cxnSpMk id="8" creationId="{13965D39-6F6B-FC6E-BCBC-67676A3B31EF}"/>
          </ac:cxnSpMkLst>
        </pc:cxnChg>
      </pc:sldChg>
      <pc:sldChg chg="addSp delSp modSp mod">
        <pc:chgData name="Mathieu Jomain" userId="9c6b9b3196bf814c" providerId="LiveId" clId="{A07C99FE-208E-40AB-A3F1-3A8B8EA7D879}" dt="2022-07-05T10:10:30.958" v="2269" actId="1076"/>
        <pc:sldMkLst>
          <pc:docMk/>
          <pc:sldMk cId="0" sldId="261"/>
        </pc:sldMkLst>
        <pc:spChg chg="add mod">
          <ac:chgData name="Mathieu Jomain" userId="9c6b9b3196bf814c" providerId="LiveId" clId="{A07C99FE-208E-40AB-A3F1-3A8B8EA7D879}" dt="2022-07-05T10:06:59.774" v="2177" actId="1076"/>
          <ac:spMkLst>
            <pc:docMk/>
            <pc:sldMk cId="0" sldId="261"/>
            <ac:spMk id="8" creationId="{531FC8FD-7D60-139E-FE9A-F276F61B59B3}"/>
          </ac:spMkLst>
        </pc:spChg>
        <pc:spChg chg="add mod">
          <ac:chgData name="Mathieu Jomain" userId="9c6b9b3196bf814c" providerId="LiveId" clId="{A07C99FE-208E-40AB-A3F1-3A8B8EA7D879}" dt="2022-07-05T10:10:17.275" v="2268" actId="1076"/>
          <ac:spMkLst>
            <pc:docMk/>
            <pc:sldMk cId="0" sldId="261"/>
            <ac:spMk id="13" creationId="{473FC55A-8244-B3D6-5F09-41CA97E0217D}"/>
          </ac:spMkLst>
        </pc:spChg>
        <pc:spChg chg="add mod">
          <ac:chgData name="Mathieu Jomain" userId="9c6b9b3196bf814c" providerId="LiveId" clId="{A07C99FE-208E-40AB-A3F1-3A8B8EA7D879}" dt="2022-07-05T10:10:30.958" v="2269" actId="1076"/>
          <ac:spMkLst>
            <pc:docMk/>
            <pc:sldMk cId="0" sldId="261"/>
            <ac:spMk id="14" creationId="{97531923-77F2-412C-19AB-F04BDE5C9201}"/>
          </ac:spMkLst>
        </pc:spChg>
        <pc:spChg chg="mod">
          <ac:chgData name="Mathieu Jomain" userId="9c6b9b3196bf814c" providerId="LiveId" clId="{A07C99FE-208E-40AB-A3F1-3A8B8EA7D879}" dt="2022-07-05T10:02:13.030" v="2140" actId="20577"/>
          <ac:spMkLst>
            <pc:docMk/>
            <pc:sldMk cId="0" sldId="261"/>
            <ac:spMk id="123" creationId="{00000000-0000-0000-0000-000000000000}"/>
          </ac:spMkLst>
        </pc:spChg>
        <pc:picChg chg="add del mod">
          <ac:chgData name="Mathieu Jomain" userId="9c6b9b3196bf814c" providerId="LiveId" clId="{A07C99FE-208E-40AB-A3F1-3A8B8EA7D879}" dt="2022-07-05T10:06:22.379" v="2145" actId="478"/>
          <ac:picMkLst>
            <pc:docMk/>
            <pc:sldMk cId="0" sldId="261"/>
            <ac:picMk id="3" creationId="{91506B11-0A9A-71EB-4ACE-8DCC210206CF}"/>
          </ac:picMkLst>
        </pc:picChg>
        <pc:picChg chg="add mod">
          <ac:chgData name="Mathieu Jomain" userId="9c6b9b3196bf814c" providerId="LiveId" clId="{A07C99FE-208E-40AB-A3F1-3A8B8EA7D879}" dt="2022-07-05T10:06:35.682" v="2152" actId="1076"/>
          <ac:picMkLst>
            <pc:docMk/>
            <pc:sldMk cId="0" sldId="261"/>
            <ac:picMk id="5" creationId="{0797382B-65AB-C504-F12C-44E4E19F3CAB}"/>
          </ac:picMkLst>
        </pc:picChg>
        <pc:picChg chg="add mod">
          <ac:chgData name="Mathieu Jomain" userId="9c6b9b3196bf814c" providerId="LiveId" clId="{A07C99FE-208E-40AB-A3F1-3A8B8EA7D879}" dt="2022-07-05T10:09:15.146" v="2228" actId="1076"/>
          <ac:picMkLst>
            <pc:docMk/>
            <pc:sldMk cId="0" sldId="261"/>
            <ac:picMk id="7" creationId="{21657206-77F3-8188-EE63-76079154F180}"/>
          </ac:picMkLst>
        </pc:picChg>
        <pc:picChg chg="add mod">
          <ac:chgData name="Mathieu Jomain" userId="9c6b9b3196bf814c" providerId="LiveId" clId="{A07C99FE-208E-40AB-A3F1-3A8B8EA7D879}" dt="2022-07-05T10:10:14.126" v="2267" actId="1076"/>
          <ac:picMkLst>
            <pc:docMk/>
            <pc:sldMk cId="0" sldId="261"/>
            <ac:picMk id="10" creationId="{E1B72015-0413-6424-508C-A9F203D5300D}"/>
          </ac:picMkLst>
        </pc:picChg>
      </pc:sldChg>
      <pc:sldChg chg="addSp delSp modSp mod modNotesTx">
        <pc:chgData name="Mathieu Jomain" userId="9c6b9b3196bf814c" providerId="LiveId" clId="{A07C99FE-208E-40AB-A3F1-3A8B8EA7D879}" dt="2022-07-06T10:45:57" v="3889" actId="20577"/>
        <pc:sldMkLst>
          <pc:docMk/>
          <pc:sldMk cId="0" sldId="262"/>
        </pc:sldMkLst>
        <pc:spChg chg="add mod">
          <ac:chgData name="Mathieu Jomain" userId="9c6b9b3196bf814c" providerId="LiveId" clId="{A07C99FE-208E-40AB-A3F1-3A8B8EA7D879}" dt="2022-07-05T10:23:45.590" v="2451" actId="1076"/>
          <ac:spMkLst>
            <pc:docMk/>
            <pc:sldMk cId="0" sldId="262"/>
            <ac:spMk id="6" creationId="{5A7F1502-487B-BEDB-0750-D5BD20159A7B}"/>
          </ac:spMkLst>
        </pc:spChg>
        <pc:spChg chg="add mod">
          <ac:chgData name="Mathieu Jomain" userId="9c6b9b3196bf814c" providerId="LiveId" clId="{A07C99FE-208E-40AB-A3F1-3A8B8EA7D879}" dt="2022-07-05T10:23:48.891" v="2452" actId="1076"/>
          <ac:spMkLst>
            <pc:docMk/>
            <pc:sldMk cId="0" sldId="262"/>
            <ac:spMk id="7" creationId="{D93091AD-1655-708A-C23F-E41BBA0364F7}"/>
          </ac:spMkLst>
        </pc:spChg>
        <pc:spChg chg="del">
          <ac:chgData name="Mathieu Jomain" userId="9c6b9b3196bf814c" providerId="LiveId" clId="{A07C99FE-208E-40AB-A3F1-3A8B8EA7D879}" dt="2022-07-05T10:11:11.487" v="2270" actId="478"/>
          <ac:spMkLst>
            <pc:docMk/>
            <pc:sldMk cId="0" sldId="262"/>
            <ac:spMk id="129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12:53.707" v="2345" actId="1076"/>
          <ac:picMkLst>
            <pc:docMk/>
            <pc:sldMk cId="0" sldId="262"/>
            <ac:picMk id="3" creationId="{3A0EB7C9-4E6A-4B93-F44D-EDFAC20CEE83}"/>
          </ac:picMkLst>
        </pc:picChg>
        <pc:picChg chg="add mod">
          <ac:chgData name="Mathieu Jomain" userId="9c6b9b3196bf814c" providerId="LiveId" clId="{A07C99FE-208E-40AB-A3F1-3A8B8EA7D879}" dt="2022-07-05T10:12:56.404" v="2346" actId="1076"/>
          <ac:picMkLst>
            <pc:docMk/>
            <pc:sldMk cId="0" sldId="262"/>
            <ac:picMk id="5" creationId="{8C7B9B9D-260C-6B63-DB99-ECE8877D2611}"/>
          </ac:picMkLst>
        </pc:picChg>
      </pc:sldChg>
      <pc:sldChg chg="modSp mod modNotesTx">
        <pc:chgData name="Mathieu Jomain" userId="9c6b9b3196bf814c" providerId="LiveId" clId="{A07C99FE-208E-40AB-A3F1-3A8B8EA7D879}" dt="2022-07-06T13:15:48.632" v="5549" actId="404"/>
        <pc:sldMkLst>
          <pc:docMk/>
          <pc:sldMk cId="0" sldId="263"/>
        </pc:sldMkLst>
        <pc:spChg chg="mod">
          <ac:chgData name="Mathieu Jomain" userId="9c6b9b3196bf814c" providerId="LiveId" clId="{A07C99FE-208E-40AB-A3F1-3A8B8EA7D879}" dt="2022-07-06T13:15:48.632" v="5549" actId="404"/>
          <ac:spMkLst>
            <pc:docMk/>
            <pc:sldMk cId="0" sldId="263"/>
            <ac:spMk id="135" creationId="{00000000-0000-0000-0000-000000000000}"/>
          </ac:spMkLst>
        </pc:spChg>
        <pc:spChg chg="mod">
          <ac:chgData name="Mathieu Jomain" userId="9c6b9b3196bf814c" providerId="LiveId" clId="{A07C99FE-208E-40AB-A3F1-3A8B8EA7D879}" dt="2022-07-06T10:32:15.203" v="3062" actId="20577"/>
          <ac:spMkLst>
            <pc:docMk/>
            <pc:sldMk cId="0" sldId="263"/>
            <ac:spMk id="136" creationId="{00000000-0000-0000-0000-000000000000}"/>
          </ac:spMkLst>
        </pc:spChg>
      </pc:sldChg>
      <pc:sldChg chg="modSp mod">
        <pc:chgData name="Mathieu Jomain" userId="9c6b9b3196bf814c" providerId="LiveId" clId="{A07C99FE-208E-40AB-A3F1-3A8B8EA7D879}" dt="2022-07-04T13:53:16.002" v="1231" actId="20577"/>
        <pc:sldMkLst>
          <pc:docMk/>
          <pc:sldMk cId="0" sldId="264"/>
        </pc:sldMkLst>
        <pc:spChg chg="mod">
          <ac:chgData name="Mathieu Jomain" userId="9c6b9b3196bf814c" providerId="LiveId" clId="{A07C99FE-208E-40AB-A3F1-3A8B8EA7D879}" dt="2022-07-04T13:53:09.675" v="1217" actId="20577"/>
          <ac:spMkLst>
            <pc:docMk/>
            <pc:sldMk cId="0" sldId="264"/>
            <ac:spMk id="142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13:53:16.002" v="1231" actId="20577"/>
          <ac:spMkLst>
            <pc:docMk/>
            <pc:sldMk cId="0" sldId="264"/>
            <ac:spMk id="143" creationId="{00000000-0000-0000-0000-000000000000}"/>
          </ac:spMkLst>
        </pc:spChg>
      </pc:sldChg>
      <pc:sldChg chg="addSp delSp modSp add mod addCm delCm modCm modNotesTx">
        <pc:chgData name="Mathieu Jomain" userId="9c6b9b3196bf814c" providerId="LiveId" clId="{A07C99FE-208E-40AB-A3F1-3A8B8EA7D879}" dt="2022-07-05T10:30:10.104" v="2597" actId="20577"/>
        <pc:sldMkLst>
          <pc:docMk/>
          <pc:sldMk cId="2167678174" sldId="265"/>
        </pc:sldMkLst>
        <pc:spChg chg="add mod">
          <ac:chgData name="Mathieu Jomain" userId="9c6b9b3196bf814c" providerId="LiveId" clId="{A07C99FE-208E-40AB-A3F1-3A8B8EA7D879}" dt="2022-07-04T13:38:43.812" v="923" actId="1076"/>
          <ac:spMkLst>
            <pc:docMk/>
            <pc:sldMk cId="2167678174" sldId="265"/>
            <ac:spMk id="5" creationId="{E1225F0B-D321-0438-C024-001B9E6E6D21}"/>
          </ac:spMkLst>
        </pc:spChg>
        <pc:spChg chg="add mod">
          <ac:chgData name="Mathieu Jomain" userId="9c6b9b3196bf814c" providerId="LiveId" clId="{A07C99FE-208E-40AB-A3F1-3A8B8EA7D879}" dt="2022-07-04T13:43:56.531" v="1155" actId="20577"/>
          <ac:spMkLst>
            <pc:docMk/>
            <pc:sldMk cId="2167678174" sldId="265"/>
            <ac:spMk id="6" creationId="{F05F94C4-7F0D-53E8-9E1F-4CEFC83AC09B}"/>
          </ac:spMkLst>
        </pc:spChg>
        <pc:spChg chg="mod">
          <ac:chgData name="Mathieu Jomain" userId="9c6b9b3196bf814c" providerId="LiveId" clId="{A07C99FE-208E-40AB-A3F1-3A8B8EA7D879}" dt="2022-07-05T10:28:13.054" v="2488" actId="20577"/>
          <ac:spMkLst>
            <pc:docMk/>
            <pc:sldMk cId="2167678174" sldId="265"/>
            <ac:spMk id="104" creationId="{00000000-0000-0000-0000-000000000000}"/>
          </ac:spMkLst>
        </pc:spChg>
        <pc:spChg chg="mod">
          <ac:chgData name="Mathieu Jomain" userId="9c6b9b3196bf814c" providerId="LiveId" clId="{A07C99FE-208E-40AB-A3F1-3A8B8EA7D879}" dt="2022-07-04T08:52:31.127" v="694"/>
          <ac:spMkLst>
            <pc:docMk/>
            <pc:sldMk cId="2167678174" sldId="265"/>
            <ac:spMk id="105" creationId="{00000000-0000-0000-0000-000000000000}"/>
          </ac:spMkLst>
        </pc:spChg>
        <pc:spChg chg="del mod">
          <ac:chgData name="Mathieu Jomain" userId="9c6b9b3196bf814c" providerId="LiveId" clId="{A07C99FE-208E-40AB-A3F1-3A8B8EA7D879}" dt="2022-07-04T08:52:32.116" v="696"/>
          <ac:spMkLst>
            <pc:docMk/>
            <pc:sldMk cId="2167678174" sldId="265"/>
            <ac:spMk id="106" creationId="{00000000-0000-0000-0000-000000000000}"/>
          </ac:spMkLst>
        </pc:spChg>
        <pc:picChg chg="add mod">
          <ac:chgData name="Mathieu Jomain" userId="9c6b9b3196bf814c" providerId="LiveId" clId="{A07C99FE-208E-40AB-A3F1-3A8B8EA7D879}" dt="2022-07-05T10:29:14.185" v="2495" actId="1076"/>
          <ac:picMkLst>
            <pc:docMk/>
            <pc:sldMk cId="2167678174" sldId="265"/>
            <ac:picMk id="3" creationId="{466E5EAB-7A64-DFC8-F21E-77377237597D}"/>
          </ac:picMkLst>
        </pc:picChg>
      </pc:sldChg>
      <pc:sldChg chg="addSp delSp modSp add del mod setBg modNotes">
        <pc:chgData name="Mathieu Jomain" userId="9c6b9b3196bf814c" providerId="LiveId" clId="{A07C99FE-208E-40AB-A3F1-3A8B8EA7D879}" dt="2022-07-04T08:52:23.009" v="691"/>
        <pc:sldMkLst>
          <pc:docMk/>
          <pc:sldMk cId="2442532521" sldId="265"/>
        </pc:sldMkLst>
        <pc:spChg chg="mod">
          <ac:chgData name="Mathieu Jomain" userId="9c6b9b3196bf814c" providerId="LiveId" clId="{A07C99FE-208E-40AB-A3F1-3A8B8EA7D879}" dt="2022-07-04T08:52:21.860" v="689"/>
          <ac:spMkLst>
            <pc:docMk/>
            <pc:sldMk cId="2442532521" sldId="265"/>
            <ac:spMk id="105" creationId="{00000000-0000-0000-0000-000000000000}"/>
          </ac:spMkLst>
        </pc:spChg>
        <pc:spChg chg="add del mod">
          <ac:chgData name="Mathieu Jomain" userId="9c6b9b3196bf814c" providerId="LiveId" clId="{A07C99FE-208E-40AB-A3F1-3A8B8EA7D879}" dt="2022-07-04T08:52:22.454" v="690" actId="21"/>
          <ac:spMkLst>
            <pc:docMk/>
            <pc:sldMk cId="2442532521" sldId="265"/>
            <ac:spMk id="106" creationId="{00000000-0000-0000-0000-000000000000}"/>
          </ac:spMkLst>
        </pc:spChg>
      </pc:sldChg>
    </pc:docChg>
  </pc:docChgLst>
</pc:chgInfo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0E188-48B8-426E-A46B-8AFB8370D589}" authorId="{3F35A172-6287-A4A7-1CCB-D7A4896E7216}" status="resolved" created="2022-07-05T10:16:51.2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7"/>
      <ac:picMk id="97" creationId="{00000000-0000-0000-0000-000000000000}"/>
    </ac:deMkLst>
    <p188:txBody>
      <a:bodyPr/>
      <a:lstStyle/>
      <a:p>
        <a:r>
          <a:rPr lang="fr-CA"/>
          <a:t>Change picture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994a55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994a556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359ccd8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359ccd8d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741728c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741728c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and </a:t>
            </a:r>
            <a:r>
              <a:rPr lang="fr-CA" dirty="0" err="1"/>
              <a:t>LoL</a:t>
            </a:r>
            <a:r>
              <a:rPr lang="fr-CA" dirty="0"/>
              <a:t> (</a:t>
            </a:r>
            <a:r>
              <a:rPr lang="fr-CA" dirty="0" err="1"/>
              <a:t>created</a:t>
            </a:r>
            <a:r>
              <a:rPr lang="fr-CA" dirty="0"/>
              <a:t> 2009) - </a:t>
            </a:r>
            <a:r>
              <a:rPr lang="en-US" b="0" i="0" dirty="0">
                <a:effectLst/>
                <a:latin typeface="Inter"/>
              </a:rPr>
              <a:t>125 million monthly </a:t>
            </a:r>
            <a:r>
              <a:rPr lang="en-US" b="0" i="0" dirty="0" err="1">
                <a:effectLst/>
                <a:latin typeface="Inter"/>
              </a:rPr>
              <a:t>LoL</a:t>
            </a:r>
            <a:r>
              <a:rPr lang="en-US" b="0" i="0" dirty="0">
                <a:effectLst/>
                <a:latin typeface="Inter"/>
              </a:rPr>
              <a:t> players - around 3.5 million daily players (peaked at 11million)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effectLst/>
                <a:latin typeface="Inter"/>
              </a:rPr>
              <a:t>Average of 700,000 League of Legends players that play the game simultaneously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fr-CA" dirty="0"/>
              <a:t>Rise of </a:t>
            </a:r>
            <a:r>
              <a:rPr lang="fr-CA" dirty="0" err="1"/>
              <a:t>esport</a:t>
            </a:r>
            <a:r>
              <a:rPr lang="fr-CA" dirty="0"/>
              <a:t>: </a:t>
            </a:r>
            <a:r>
              <a:rPr lang="fr-CA" dirty="0" err="1"/>
              <a:t>wolrd</a:t>
            </a:r>
            <a:r>
              <a:rPr lang="fr-CA" dirty="0"/>
              <a:t> cup </a:t>
            </a:r>
            <a:r>
              <a:rPr lang="fr-CA" dirty="0" err="1"/>
              <a:t>each</a:t>
            </a:r>
            <a:r>
              <a:rPr lang="fr-CA" dirty="0"/>
              <a:t> </a:t>
            </a:r>
            <a:r>
              <a:rPr lang="fr-CA" dirty="0" err="1"/>
              <a:t>year</a:t>
            </a:r>
            <a:r>
              <a:rPr lang="fr-CA" dirty="0"/>
              <a:t> </a:t>
            </a:r>
            <a:r>
              <a:rPr lang="fr-CA" dirty="0" err="1"/>
              <a:t>around</a:t>
            </a:r>
            <a:r>
              <a:rPr lang="fr-CA" dirty="0"/>
              <a:t> </a:t>
            </a:r>
            <a:r>
              <a:rPr lang="fr-CA" dirty="0" err="1"/>
              <a:t>oct</a:t>
            </a:r>
            <a:r>
              <a:rPr lang="fr-CA" dirty="0"/>
              <a:t>/</a:t>
            </a:r>
            <a:r>
              <a:rPr lang="fr-CA" dirty="0" err="1"/>
              <a:t>nov</a:t>
            </a:r>
            <a:r>
              <a:rPr lang="fr-CA" dirty="0"/>
              <a:t> and </a:t>
            </a:r>
            <a:r>
              <a:rPr lang="fr-CA" dirty="0" err="1"/>
              <a:t>regional</a:t>
            </a:r>
            <a:r>
              <a:rPr lang="fr-CA" dirty="0"/>
              <a:t> cup the </a:t>
            </a:r>
            <a:r>
              <a:rPr lang="fr-CA" dirty="0" err="1"/>
              <a:t>rest</a:t>
            </a:r>
            <a:r>
              <a:rPr lang="fr-CA" dirty="0"/>
              <a:t> of the </a:t>
            </a:r>
            <a:r>
              <a:rPr lang="fr-CA" dirty="0" err="1"/>
              <a:t>year</a:t>
            </a: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patch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359ccd8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359ccd8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Metasrc</a:t>
            </a:r>
            <a:r>
              <a:rPr lang="fr-CA" dirty="0"/>
              <a:t> </a:t>
            </a:r>
            <a:r>
              <a:rPr lang="fr-CA" dirty="0" err="1"/>
              <a:t>might</a:t>
            </a:r>
            <a:r>
              <a:rPr lang="fr-CA" dirty="0"/>
              <a:t> have </a:t>
            </a:r>
            <a:r>
              <a:rPr lang="fr-CA" dirty="0" err="1"/>
              <a:t>get</a:t>
            </a:r>
            <a:r>
              <a:rPr lang="fr-CA" dirty="0"/>
              <a:t> the data </a:t>
            </a:r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RiotGame</a:t>
            </a:r>
            <a:r>
              <a:rPr lang="fr-CA" dirty="0"/>
              <a:t> API </a:t>
            </a:r>
            <a:r>
              <a:rPr lang="fr-CA" dirty="0" err="1"/>
              <a:t>website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199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362ca82a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362ca82a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General </a:t>
            </a:r>
            <a:r>
              <a:rPr lang="fr-CA" dirty="0" err="1"/>
              <a:t>cleaning</a:t>
            </a:r>
            <a:r>
              <a:rPr lang="fr-CA" dirty="0"/>
              <a:t> process: </a:t>
            </a:r>
            <a:r>
              <a:rPr lang="fr-CA" dirty="0" err="1"/>
              <a:t>missing</a:t>
            </a:r>
            <a:r>
              <a:rPr lang="fr-CA" dirty="0"/>
              <a:t> values, duplicate </a:t>
            </a:r>
            <a:r>
              <a:rPr lang="fr-CA" dirty="0" err="1"/>
              <a:t>row</a:t>
            </a:r>
            <a:r>
              <a:rPr lang="fr-CA" dirty="0"/>
              <a:t>, value </a:t>
            </a:r>
            <a:r>
              <a:rPr lang="fr-CA" dirty="0" err="1"/>
              <a:t>counts</a:t>
            </a:r>
            <a:r>
              <a:rPr lang="fr-CA" dirty="0"/>
              <a:t>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Create</a:t>
            </a:r>
            <a:r>
              <a:rPr lang="fr-CA" dirty="0"/>
              <a:t> </a:t>
            </a:r>
            <a:r>
              <a:rPr lang="fr-CA" dirty="0" err="1"/>
              <a:t>dictionnary</a:t>
            </a:r>
            <a:r>
              <a:rPr lang="fr-CA" dirty="0"/>
              <a:t> to </a:t>
            </a:r>
            <a:r>
              <a:rPr lang="fr-CA" dirty="0" err="1"/>
              <a:t>keep</a:t>
            </a:r>
            <a:r>
              <a:rPr lang="fr-CA" dirty="0"/>
              <a:t> </a:t>
            </a:r>
            <a:r>
              <a:rPr lang="fr-CA" dirty="0" err="1"/>
              <a:t>before</a:t>
            </a:r>
            <a:r>
              <a:rPr lang="fr-CA" dirty="0"/>
              <a:t> and </a:t>
            </a:r>
            <a:r>
              <a:rPr lang="fr-CA" dirty="0" err="1"/>
              <a:t>after</a:t>
            </a:r>
            <a:r>
              <a:rPr lang="fr-CA" dirty="0"/>
              <a:t> </a:t>
            </a:r>
            <a:r>
              <a:rPr lang="fr-CA" dirty="0" err="1"/>
              <a:t>encoding</a:t>
            </a:r>
            <a:r>
              <a:rPr lang="fr-CA" dirty="0"/>
              <a:t> value in case I </a:t>
            </a:r>
            <a:r>
              <a:rPr lang="fr-CA" dirty="0" err="1"/>
              <a:t>need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later</a:t>
            </a:r>
            <a:r>
              <a:rPr lang="fr-CA" dirty="0"/>
              <a:t> on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359ccd8d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1359ccd8d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Corr matrix: high </a:t>
            </a:r>
            <a:r>
              <a:rPr lang="fr-CA" dirty="0" err="1"/>
              <a:t>corr</a:t>
            </a:r>
            <a:r>
              <a:rPr lang="fr-CA" dirty="0"/>
              <a:t> col?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Boxplot</a:t>
            </a:r>
            <a:r>
              <a:rPr lang="fr-CA" dirty="0"/>
              <a:t>: info -&gt; distribution (</a:t>
            </a:r>
            <a:r>
              <a:rPr lang="fr-CA" dirty="0" err="1"/>
              <a:t>outlier</a:t>
            </a:r>
            <a:r>
              <a:rPr lang="fr-CA" dirty="0"/>
              <a:t> / </a:t>
            </a:r>
            <a:r>
              <a:rPr lang="fr-CA" dirty="0" err="1"/>
              <a:t>median</a:t>
            </a:r>
            <a:r>
              <a:rPr lang="fr-CA" dirty="0"/>
              <a:t> / range)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Hist: distribution of Class / </a:t>
            </a:r>
            <a:r>
              <a:rPr lang="fr-CA" dirty="0" err="1"/>
              <a:t>Role</a:t>
            </a:r>
            <a:r>
              <a:rPr lang="fr-CA" dirty="0"/>
              <a:t> </a:t>
            </a:r>
            <a:r>
              <a:rPr lang="fr-CA" dirty="0">
                <a:sym typeface="Wingdings" panose="05000000000000000000" pitchFamily="2" charset="2"/>
              </a:rPr>
              <a:t>-&gt; ADC:0, JUNGLE:1, MID:2, SUPPORT:3, TOP:4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59ccd8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359ccd8d9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1359ccd8d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1359ccd8d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we get exact same results from </a:t>
            </a:r>
            <a:r>
              <a:rPr lang="en-US" dirty="0" err="1"/>
              <a:t>GradientBoosting</a:t>
            </a:r>
            <a:r>
              <a:rPr lang="en-US" dirty="0"/>
              <a:t> and </a:t>
            </a:r>
            <a:r>
              <a:rPr lang="en-US" dirty="0" err="1"/>
              <a:t>RandomForest</a:t>
            </a:r>
            <a:r>
              <a:rPr lang="en-US" dirty="0"/>
              <a:t> because these 2 are really similar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GradientBoosting</a:t>
            </a:r>
            <a:r>
              <a:rPr lang="en-US" dirty="0"/>
              <a:t> works with </a:t>
            </a:r>
            <a:r>
              <a:rPr lang="en-US" dirty="0" err="1"/>
              <a:t>RandomForest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God predicted as S (underpredicted)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Speak about number and meaning (</a:t>
            </a:r>
            <a:r>
              <a:rPr lang="en-US" dirty="0" err="1"/>
              <a:t>prec</a:t>
            </a:r>
            <a:r>
              <a:rPr lang="en-US" dirty="0"/>
              <a:t> – recall … =1 means prediction is accurate)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1359ccd8d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1359ccd8d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 err="1"/>
              <a:t>Valuable</a:t>
            </a:r>
            <a:r>
              <a:rPr lang="fr-CA" dirty="0"/>
              <a:t> ressource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esport</a:t>
            </a:r>
            <a:r>
              <a:rPr lang="fr-CA" dirty="0"/>
              <a:t> team are </a:t>
            </a:r>
            <a:r>
              <a:rPr lang="fr-CA" dirty="0" err="1"/>
              <a:t>craving</a:t>
            </a:r>
            <a:r>
              <a:rPr lang="fr-CA" dirty="0"/>
              <a:t>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Example of changes: damage </a:t>
            </a:r>
            <a:r>
              <a:rPr lang="fr-CA" dirty="0" err="1"/>
              <a:t>increase</a:t>
            </a:r>
            <a:r>
              <a:rPr lang="fr-CA" dirty="0"/>
              <a:t> / </a:t>
            </a:r>
            <a:r>
              <a:rPr lang="fr-CA" dirty="0" err="1"/>
              <a:t>decrease</a:t>
            </a:r>
            <a:r>
              <a:rPr lang="fr-CA" dirty="0"/>
              <a:t>, change of </a:t>
            </a:r>
            <a:r>
              <a:rPr lang="fr-CA" dirty="0" err="1"/>
              <a:t>cooldown</a:t>
            </a:r>
            <a:r>
              <a:rPr lang="fr-CA" dirty="0"/>
              <a:t> duration of </a:t>
            </a:r>
            <a:r>
              <a:rPr lang="fr-CA" dirty="0" err="1"/>
              <a:t>spells</a:t>
            </a:r>
            <a:r>
              <a:rPr lang="fr-CA" dirty="0"/>
              <a:t>, base </a:t>
            </a:r>
            <a:r>
              <a:rPr lang="fr-CA" dirty="0" err="1"/>
              <a:t>statistics</a:t>
            </a:r>
            <a:r>
              <a:rPr lang="fr-CA" dirty="0"/>
              <a:t> </a:t>
            </a:r>
            <a:r>
              <a:rPr lang="fr-CA" dirty="0" err="1"/>
              <a:t>such</a:t>
            </a:r>
            <a:r>
              <a:rPr lang="fr-CA" dirty="0"/>
              <a:t> as </a:t>
            </a:r>
            <a:r>
              <a:rPr lang="fr-CA" dirty="0" err="1"/>
              <a:t>health</a:t>
            </a:r>
            <a:r>
              <a:rPr lang="fr-CA" dirty="0"/>
              <a:t> points…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2" y="0"/>
            <a:ext cx="34905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482600" y="589787"/>
            <a:ext cx="26382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Bookman Old Style"/>
              <a:buNone/>
              <a:defRPr sz="27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4094238" y="609599"/>
            <a:ext cx="4446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2"/>
          </p:nvPr>
        </p:nvSpPr>
        <p:spPr>
          <a:xfrm>
            <a:off x="482599" y="2282288"/>
            <a:ext cx="2638200" cy="22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marL="914400" lvl="1" indent="-2286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2pPr>
            <a:lvl3pPr marL="1371600" lvl="2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4pPr>
            <a:lvl5pPr marL="2286000" lvl="4" indent="-2286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700"/>
              <a:buNone/>
              <a:defRPr sz="700"/>
            </a:lvl5pPr>
            <a:lvl6pPr marL="2743200" lvl="5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82598" y="4834890"/>
            <a:ext cx="2638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94237" y="4834890"/>
            <a:ext cx="4000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l" rtl="0">
              <a:spcBef>
                <a:spcPts val="0"/>
              </a:spcBef>
              <a:buNone/>
              <a:defRPr sz="6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22960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4886958" y="1590675"/>
            <a:ext cx="3480000" cy="2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rmAutofit/>
          </a:bodyPr>
          <a:lstStyle>
            <a:lvl1pPr marL="457200" lvl="0" indent="-31750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dt" idx="10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ftr" idx="11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ldNum" idx="12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 1">
  <p:cSld name="OBJECT_WITH_CAPTION_TEXT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hyperlink" Target="https://www.metasrc.com/5v5/stats" TargetMode="External"/><Relationship Id="rId4" Type="http://schemas.openxmlformats.org/officeDocument/2006/relationships/hyperlink" Target="https://www.kaggle.com/datasets/vivovinco/league-of-legends-champion-stats?datasetId=189688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4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/>
          <p:nvPr/>
        </p:nvSpPr>
        <p:spPr>
          <a:xfrm>
            <a:off x="2058425" y="4090150"/>
            <a:ext cx="1800000" cy="34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1991900" y="4099150"/>
            <a:ext cx="1933200" cy="2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JUL, 8th  | PARIS</a:t>
            </a:r>
            <a:endParaRPr sz="10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402166" y="1747072"/>
            <a:ext cx="833966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Supervised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ML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applied</a:t>
            </a:r>
            <a:r>
              <a:rPr lang="fr-CA" sz="3200" b="1" dirty="0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 to </a:t>
            </a:r>
            <a:r>
              <a:rPr lang="fr-CA" sz="3200" b="1" dirty="0" err="1">
                <a:solidFill>
                  <a:srgbClr val="2DC5FA"/>
                </a:solidFill>
                <a:latin typeface="Poppins"/>
                <a:ea typeface="Montserrat"/>
                <a:cs typeface="Poppins"/>
                <a:sym typeface="Poppins"/>
              </a:rPr>
              <a:t>videogames</a:t>
            </a:r>
            <a:endParaRPr sz="44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858425" y="2719350"/>
            <a:ext cx="410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Mathieu Jomain</a:t>
            </a:r>
            <a:endParaRPr sz="2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6592625" y="4578750"/>
            <a:ext cx="241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DC5FA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DAFT MAY2022</a:t>
            </a:r>
            <a:endParaRPr sz="1600" dirty="0">
              <a:solidFill>
                <a:srgbClr val="2DC5FA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561000" y="1432550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Final project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671250" y="1867500"/>
            <a:ext cx="29253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Mathieu Jomain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707900" y="2077650"/>
            <a:ext cx="26001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Questions?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671250" y="922325"/>
            <a:ext cx="4342452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Domain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growth of the e-sports market is significant and their demand for game and meta data analysis is growing accordingly.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Many factors have to be considered to perform in video games other than the athlete's abilities.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Problem</a:t>
            </a: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The goal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project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forecast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the performances of a ‘League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Legend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’ champion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based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performances on the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previous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patch.</a:t>
            </a:r>
          </a:p>
          <a:p>
            <a:pPr algn="just"/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/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It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will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allow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to have game insights, a resource used by e-sport teams.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Business case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8" name="Picture 4" descr="Zeri, le nouveau champion de League of Legends a fuité - Dexerto.fr">
            <a:extLst>
              <a:ext uri="{FF2B5EF4-FFF2-40B4-BE49-F238E27FC236}">
                <a16:creationId xmlns:a16="http://schemas.microsoft.com/office/drawing/2014/main" id="{17BBA8A1-6712-8A6C-7ADF-444A04E41F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58" r="2328"/>
          <a:stretch/>
        </p:blipFill>
        <p:spPr bwMode="auto">
          <a:xfrm>
            <a:off x="5135474" y="326003"/>
            <a:ext cx="3731119" cy="447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exploration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cleaning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Defining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hyperparameters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Machine Learning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building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comparison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Results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visualization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&amp;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Plan 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E9C1A-8F77-A6B7-1DE4-16BE4F822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864"/>
          <a:stretch/>
        </p:blipFill>
        <p:spPr>
          <a:xfrm>
            <a:off x="3672109" y="1416425"/>
            <a:ext cx="4967789" cy="20770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67125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Dataset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available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on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4"/>
              </a:rPr>
              <a:t>Kaggle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Original source: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  <a:hlinkClick r:id="rId5"/>
              </a:rPr>
              <a:t>metasrc</a:t>
            </a: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Data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that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contains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several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indicators</a:t>
            </a: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 about League of Legends Champions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cs typeface="Poppins"/>
              </a:rPr>
              <a:t>Each csv file corresponds to a different patch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Shape (241 x 11)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fr-CA"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About data</a:t>
            </a:r>
            <a:endParaRPr lang="fr-CA" sz="2400" dirty="0"/>
          </a:p>
        </p:txBody>
      </p:sp>
      <p:sp>
        <p:nvSpPr>
          <p:cNvPr id="5" name="Google Shape;105;p20">
            <a:extLst>
              <a:ext uri="{FF2B5EF4-FFF2-40B4-BE49-F238E27FC236}">
                <a16:creationId xmlns:a16="http://schemas.microsoft.com/office/drawing/2014/main" id="{E1225F0B-D321-0438-C024-001B9E6E6D21}"/>
              </a:ext>
            </a:extLst>
          </p:cNvPr>
          <p:cNvSpPr txBox="1"/>
          <p:nvPr/>
        </p:nvSpPr>
        <p:spPr>
          <a:xfrm>
            <a:off x="4763852" y="428225"/>
            <a:ext cx="1880788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-CA" sz="2300" b="1" dirty="0" err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Metadata</a:t>
            </a:r>
            <a:endParaRPr lang="fr-CA" sz="2400" dirty="0"/>
          </a:p>
        </p:txBody>
      </p:sp>
      <p:sp>
        <p:nvSpPr>
          <p:cNvPr id="6" name="Google Shape;104;p20">
            <a:extLst>
              <a:ext uri="{FF2B5EF4-FFF2-40B4-BE49-F238E27FC236}">
                <a16:creationId xmlns:a16="http://schemas.microsoft.com/office/drawing/2014/main" id="{F05F94C4-7F0D-53E8-9E1F-4CEFC83AC09B}"/>
              </a:ext>
            </a:extLst>
          </p:cNvPr>
          <p:cNvSpPr txBox="1"/>
          <p:nvPr/>
        </p:nvSpPr>
        <p:spPr>
          <a:xfrm>
            <a:off x="4572000" y="922325"/>
            <a:ext cx="37089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Name : Name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Class : Fighter, Assassin, Mage, Marksman, Support or Tank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: Top, Mid, ADC, Support or Jungle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Tier : God, S, A, B, C or 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Score : Overall score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Trend : Trend of the score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Win % : Win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Role % : Role rate played with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Pick % : Pick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Ban % : Ban rate of the champion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KDA : (</a:t>
            </a:r>
            <a:r>
              <a:rPr lang="en-US" sz="1200" dirty="0" err="1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Kill+Death</a:t>
            </a:r>
            <a:r>
              <a:rPr lang="en-US" sz="1200" dirty="0">
                <a:solidFill>
                  <a:srgbClr val="434343"/>
                </a:solidFill>
                <a:latin typeface="Poppins"/>
                <a:ea typeface="Poppins"/>
                <a:cs typeface="Poppins"/>
                <a:sym typeface="Poppins"/>
              </a:rPr>
              <a:t>)/Assist ratio of the champion</a:t>
            </a:r>
            <a:endParaRPr sz="1200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43434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6E5EAB-7A64-DFC8-F21E-773772375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657" y="2371239"/>
            <a:ext cx="3710493" cy="22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8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Data cleaning, data prep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8F7016-DD50-BE42-18D0-57BA46F47F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" r="1"/>
          <a:stretch/>
        </p:blipFill>
        <p:spPr>
          <a:xfrm>
            <a:off x="561000" y="1351565"/>
            <a:ext cx="4084320" cy="10496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8A0F18-8B5D-95E8-A767-CFAE840328F6}"/>
              </a:ext>
            </a:extLst>
          </p:cNvPr>
          <p:cNvSpPr txBox="1"/>
          <p:nvPr/>
        </p:nvSpPr>
        <p:spPr>
          <a:xfrm>
            <a:off x="2101620" y="1060360"/>
            <a:ext cx="8963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Encoding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965D39-6F6B-FC6E-BCBC-67676A3B31EF}"/>
              </a:ext>
            </a:extLst>
          </p:cNvPr>
          <p:cNvCxnSpPr>
            <a:stCxn id="3" idx="2"/>
          </p:cNvCxnSpPr>
          <p:nvPr/>
        </p:nvCxnSpPr>
        <p:spPr>
          <a:xfrm>
            <a:off x="2603160" y="2401220"/>
            <a:ext cx="0" cy="5629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334BE58-AF87-2B49-8582-4EB3EC710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1545" y="2197515"/>
            <a:ext cx="3565621" cy="12994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8CCC7F-C602-7E78-440C-A26124691B2F}"/>
              </a:ext>
            </a:extLst>
          </p:cNvPr>
          <p:cNvSpPr txBox="1"/>
          <p:nvPr/>
        </p:nvSpPr>
        <p:spPr>
          <a:xfrm>
            <a:off x="5224929" y="1939224"/>
            <a:ext cx="3058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Conversion of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object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data to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numeric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18588-BDE6-0C45-6F9C-0C568DEE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12" y="2999858"/>
            <a:ext cx="4176107" cy="11184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EDA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EBEDC-DC76-57FB-DCE4-1533683B7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4" y="2424997"/>
            <a:ext cx="2702450" cy="22902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33B1DB-D0AF-7FF8-232B-147CFA30E9F4}"/>
              </a:ext>
            </a:extLst>
          </p:cNvPr>
          <p:cNvSpPr txBox="1"/>
          <p:nvPr/>
        </p:nvSpPr>
        <p:spPr>
          <a:xfrm>
            <a:off x="1178463" y="2147998"/>
            <a:ext cx="15760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Correlation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D0DCEB-F47F-5DB2-7941-07F4C4EF2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1170" y="2431778"/>
            <a:ext cx="3521209" cy="2290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3ACBB1-C501-ACFE-0DB5-FA8C51AA85A3}"/>
              </a:ext>
            </a:extLst>
          </p:cNvPr>
          <p:cNvSpPr txBox="1"/>
          <p:nvPr/>
        </p:nvSpPr>
        <p:spPr>
          <a:xfrm>
            <a:off x="6710847" y="2147997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Boxplot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A82B07-FA47-C17F-2BFE-F5D091BD23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478" y="421444"/>
            <a:ext cx="3714425" cy="1842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5376A4-7E61-5C8D-D8A9-AB9F7B1B1E83}"/>
              </a:ext>
            </a:extLst>
          </p:cNvPr>
          <p:cNvSpPr txBox="1"/>
          <p:nvPr/>
        </p:nvSpPr>
        <p:spPr>
          <a:xfrm>
            <a:off x="1887707" y="1129712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Histogram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671250" y="922325"/>
            <a:ext cx="4658700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Supervised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Machine Learning: y = Tier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tuning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TPOT pipeline for model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number</a:t>
            </a:r>
            <a:r>
              <a:rPr lang="fr-CA" sz="1200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2</a:t>
            </a:r>
            <a:endParaRPr sz="12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97382B-65AB-C504-F12C-44E4E19F3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947" y="782840"/>
            <a:ext cx="3612988" cy="14950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1FC8FD-7D60-139E-FE9A-F276F61B59B3}"/>
              </a:ext>
            </a:extLst>
          </p:cNvPr>
          <p:cNvSpPr txBox="1"/>
          <p:nvPr/>
        </p:nvSpPr>
        <p:spPr>
          <a:xfrm>
            <a:off x="5545328" y="536775"/>
            <a:ext cx="2084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tuning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57206-77F3-8188-EE63-76079154F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00" y="3963402"/>
            <a:ext cx="5973972" cy="748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B72015-0413-6424-508C-A9F203D53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947" y="2536306"/>
            <a:ext cx="3838897" cy="10030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73FC55A-8244-B3D6-5F09-41CA97E0217D}"/>
              </a:ext>
            </a:extLst>
          </p:cNvPr>
          <p:cNvSpPr txBox="1"/>
          <p:nvPr/>
        </p:nvSpPr>
        <p:spPr>
          <a:xfrm>
            <a:off x="5250318" y="2291078"/>
            <a:ext cx="29001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pipeline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531923-77F2-412C-19AB-F04BDE5C9201}"/>
              </a:ext>
            </a:extLst>
          </p:cNvPr>
          <p:cNvSpPr txBox="1"/>
          <p:nvPr/>
        </p:nvSpPr>
        <p:spPr>
          <a:xfrm>
            <a:off x="486085" y="3697737"/>
            <a:ext cx="44101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Best model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selection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and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hyperparameters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using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TPOT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Models evaluation</a:t>
            </a:r>
            <a:endParaRPr sz="2300" b="1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0EB7C9-4E6A-4B93-F44D-EDFAC20CE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87" y="1248323"/>
            <a:ext cx="2810361" cy="33113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7F1502-487B-BEDB-0750-D5BD20159A7B}"/>
              </a:ext>
            </a:extLst>
          </p:cNvPr>
          <p:cNvSpPr txBox="1"/>
          <p:nvPr/>
        </p:nvSpPr>
        <p:spPr>
          <a:xfrm>
            <a:off x="1227507" y="922325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Pipeline: Gradient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Boosting</a:t>
            </a:r>
            <a:endParaRPr lang="fr-CA" sz="1200" dirty="0">
              <a:solidFill>
                <a:srgbClr val="434343"/>
              </a:solidFill>
              <a:latin typeface="Poppins"/>
              <a:cs typeface="Poppi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3091AD-1655-708A-C23F-E41BBA0364F7}"/>
              </a:ext>
            </a:extLst>
          </p:cNvPr>
          <p:cNvSpPr txBox="1"/>
          <p:nvPr/>
        </p:nvSpPr>
        <p:spPr>
          <a:xfrm>
            <a:off x="5644581" y="922325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TPOT: </a:t>
            </a:r>
            <a:r>
              <a:rPr lang="fr-CA" sz="1200" dirty="0" err="1">
                <a:solidFill>
                  <a:srgbClr val="434343"/>
                </a:solidFill>
                <a:latin typeface="Poppins"/>
                <a:cs typeface="Poppins"/>
              </a:rPr>
              <a:t>Random</a:t>
            </a:r>
            <a:r>
              <a:rPr lang="fr-CA" sz="1200" dirty="0">
                <a:solidFill>
                  <a:srgbClr val="434343"/>
                </a:solidFill>
                <a:latin typeface="Poppins"/>
                <a:cs typeface="Poppins"/>
              </a:rPr>
              <a:t> Forest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B9B9D-260C-6B63-DB99-ECE8877D26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1484" y="1248323"/>
            <a:ext cx="2683483" cy="33113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671249" y="922325"/>
            <a:ext cx="7998617" cy="3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performance of Gradient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Boosting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Classifier and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Random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Forest Classifier shows 96%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accuracy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Those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results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insights about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Knowing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how a champion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will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perform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valuable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 insight for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most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e-sport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teams.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Thus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, the ML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provides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approach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champions classification.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CA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But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have to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keep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in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environment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changing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fast (patch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happens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every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1 or 2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weeks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)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depending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on the balancing of the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. That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brings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last aspects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limits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kind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of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predictive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model. In-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changes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are made by the balance team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cannot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taken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into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accounts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r>
              <a:rPr lang="fr-CA" dirty="0" err="1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before</a:t>
            </a:r>
            <a:r>
              <a:rPr lang="fr-CA" dirty="0">
                <a:solidFill>
                  <a:srgbClr val="43434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the release.</a:t>
            </a:r>
          </a:p>
          <a:p>
            <a: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fr-CA" sz="1100" dirty="0">
              <a:solidFill>
                <a:srgbClr val="43434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561000" y="428225"/>
            <a:ext cx="48792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Poppins"/>
                <a:ea typeface="Poppins"/>
                <a:cs typeface="Poppins"/>
                <a:sym typeface="Poppins"/>
              </a:rPr>
              <a:t>Conclusion</a:t>
            </a:r>
            <a:endParaRPr sz="2300" b="1" dirty="0">
              <a:solidFill>
                <a:srgbClr val="2DC5F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660</Words>
  <Application>Microsoft Office PowerPoint</Application>
  <PresentationFormat>On-screen Show (16:9)</PresentationFormat>
  <Paragraphs>169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Calibri</vt:lpstr>
      <vt:lpstr>Poppins Medium</vt:lpstr>
      <vt:lpstr>Libre Franklin</vt:lpstr>
      <vt:lpstr>Poppins</vt:lpstr>
      <vt:lpstr>Inter</vt:lpstr>
      <vt:lpstr>Montserrat</vt:lpstr>
      <vt:lpstr>Helvetica Neue Light</vt:lpstr>
      <vt:lpstr>Arial</vt:lpstr>
      <vt:lpstr>Bookman Old Style</vt:lpstr>
      <vt:lpstr>Helvetica Neue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Mathieu Jomain</cp:lastModifiedBy>
  <cp:revision>1</cp:revision>
  <dcterms:modified xsi:type="dcterms:W3CDTF">2022-07-06T13:15:57Z</dcterms:modified>
</cp:coreProperties>
</file>